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8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A1E0C-B0A9-4552-927E-2B1E0FE1AB55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76151-5310-4AD4-929E-B78ECCBFF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weblinks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1) http://www.enotes.com/topic/Homelessness_in_Canada</a:t>
            </a:r>
          </a:p>
          <a:p>
            <a:r>
              <a:rPr lang="en-US" baseline="0" dirty="0" smtClean="0"/>
              <a:t>2) http://socialactionma.wordpress.com/2011/02/</a:t>
            </a:r>
          </a:p>
          <a:p>
            <a:r>
              <a:rPr lang="en-US" baseline="0" dirty="0" smtClean="0"/>
              <a:t>3) http://chicago.s408.sureserver.com/what/outreach</a:t>
            </a:r>
          </a:p>
          <a:p>
            <a:r>
              <a:rPr lang="en-US" baseline="0" dirty="0" smtClean="0"/>
              <a:t>4) http://www.theglobeandmail.com/news/opinions/editorials/canadas-broken-promise/article2221508/</a:t>
            </a:r>
          </a:p>
          <a:p>
            <a:r>
              <a:rPr lang="en-US" baseline="0" dirty="0" smtClean="0"/>
              <a:t>5) http://ca.news.yahoo.com/blogs/dailybrew/government-cuts-could-increase-risk-women-homelessness-ywca-201921345.html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76151-5310-4AD4-929E-B78ECCBFF0F6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1823C-7006-4CF7-A471-2190CAA62A5F}" type="datetimeFigureOut">
              <a:rPr lang="en-US" smtClean="0"/>
              <a:pPr/>
              <a:t>5/2/2012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580DE-0603-4E71-85F4-E5983328CC9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0.gstatic.com/images?q=tbn:ANd9GcQkiJmF23v5Dnue_QZg0ScyWUrMZ__0NJDZo6gCtr9nc6LoSmIV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64"/>
            <a:ext cx="4500562" cy="3050022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RHU7P4WvDbWi9SnFhTa-1n_REs1xtOindVrq6dSmMOYKhN01SPw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0"/>
            <a:ext cx="4786314" cy="3143248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ANd9GcQYPaBbCJeo5LM0eZV4xbdKHNmtPXa9SvqCOOaFJVDYun0dFQ9IL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048000"/>
            <a:ext cx="4714876" cy="3810000"/>
          </a:xfrm>
          <a:prstGeom prst="rect">
            <a:avLst/>
          </a:prstGeom>
          <a:noFill/>
        </p:spPr>
      </p:pic>
      <p:pic>
        <p:nvPicPr>
          <p:cNvPr id="1034" name="Picture 10" descr="http://wiki-images.enotes.com/thumb/f/fe/Toronto_homeless_lady.jpg/300px-Toronto_homeless_lad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4357686" cy="2135977"/>
          </a:xfrm>
          <a:prstGeom prst="rect">
            <a:avLst/>
          </a:prstGeom>
          <a:noFill/>
        </p:spPr>
      </p:pic>
      <p:pic>
        <p:nvPicPr>
          <p:cNvPr id="1036" name="Picture 12" descr="http://beta.images.theglobeandmail.com/archive/01336/5761_JPG_1336756cl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429132"/>
            <a:ext cx="4429124" cy="242886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786182" y="1357298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08276" y="214311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7620" y="350043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57620" y="593467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429652" y="593467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36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PDSB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Peel District School Board</dc:creator>
  <cp:lastModifiedBy>Peel District School Board</cp:lastModifiedBy>
  <cp:revision>3</cp:revision>
  <dcterms:created xsi:type="dcterms:W3CDTF">2012-03-30T20:10:22Z</dcterms:created>
  <dcterms:modified xsi:type="dcterms:W3CDTF">2012-05-02T16:03:38Z</dcterms:modified>
</cp:coreProperties>
</file>